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32918400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b="1" kern="1200">
        <a:solidFill>
          <a:srgbClr val="003399"/>
        </a:solidFill>
        <a:latin typeface="Arial" panose="020B0604020202020204" pitchFamily="34" charset="0"/>
        <a:ea typeface="Geneva" panose="020B0503030404040204" pitchFamily="34" charset="0"/>
        <a:cs typeface="+mn-cs"/>
      </a:defRPr>
    </a:lvl1pPr>
    <a:lvl2pPr marL="501650" indent="-44450" algn="l" rtl="0" fontAlgn="base">
      <a:spcBef>
        <a:spcPct val="0"/>
      </a:spcBef>
      <a:spcAft>
        <a:spcPct val="0"/>
      </a:spcAft>
      <a:defRPr sz="4400" b="1" kern="1200">
        <a:solidFill>
          <a:srgbClr val="003399"/>
        </a:solidFill>
        <a:latin typeface="Arial" panose="020B0604020202020204" pitchFamily="34" charset="0"/>
        <a:ea typeface="Geneva" panose="020B0503030404040204" pitchFamily="34" charset="0"/>
        <a:cs typeface="+mn-cs"/>
      </a:defRPr>
    </a:lvl2pPr>
    <a:lvl3pPr marL="1004888" indent="-90488" algn="l" rtl="0" fontAlgn="base">
      <a:spcBef>
        <a:spcPct val="0"/>
      </a:spcBef>
      <a:spcAft>
        <a:spcPct val="0"/>
      </a:spcAft>
      <a:defRPr sz="4400" b="1" kern="1200">
        <a:solidFill>
          <a:srgbClr val="003399"/>
        </a:solidFill>
        <a:latin typeface="Arial" panose="020B0604020202020204" pitchFamily="34" charset="0"/>
        <a:ea typeface="Geneva" panose="020B0503030404040204" pitchFamily="34" charset="0"/>
        <a:cs typeface="+mn-cs"/>
      </a:defRPr>
    </a:lvl3pPr>
    <a:lvl4pPr marL="1508125" indent="-136525" algn="l" rtl="0" fontAlgn="base">
      <a:spcBef>
        <a:spcPct val="0"/>
      </a:spcBef>
      <a:spcAft>
        <a:spcPct val="0"/>
      </a:spcAft>
      <a:defRPr sz="4400" b="1" kern="1200">
        <a:solidFill>
          <a:srgbClr val="003399"/>
        </a:solidFill>
        <a:latin typeface="Arial" panose="020B0604020202020204" pitchFamily="34" charset="0"/>
        <a:ea typeface="Geneva" panose="020B0503030404040204" pitchFamily="34" charset="0"/>
        <a:cs typeface="+mn-cs"/>
      </a:defRPr>
    </a:lvl4pPr>
    <a:lvl5pPr marL="2011363" indent="-182563" algn="l" rtl="0" fontAlgn="base">
      <a:spcBef>
        <a:spcPct val="0"/>
      </a:spcBef>
      <a:spcAft>
        <a:spcPct val="0"/>
      </a:spcAft>
      <a:defRPr sz="4400" b="1" kern="1200">
        <a:solidFill>
          <a:srgbClr val="003399"/>
        </a:solidFill>
        <a:latin typeface="Arial" panose="020B0604020202020204" pitchFamily="34" charset="0"/>
        <a:ea typeface="Geneva" panose="020B0503030404040204" pitchFamily="34" charset="0"/>
        <a:cs typeface="+mn-cs"/>
      </a:defRPr>
    </a:lvl5pPr>
    <a:lvl6pPr marL="2286000" algn="l" defTabSz="914400" rtl="0" eaLnBrk="1" latinLnBrk="0" hangingPunct="1">
      <a:defRPr sz="4400" b="1" kern="1200">
        <a:solidFill>
          <a:srgbClr val="003399"/>
        </a:solidFill>
        <a:latin typeface="Arial" panose="020B0604020202020204" pitchFamily="34" charset="0"/>
        <a:ea typeface="Geneva" panose="020B0503030404040204" pitchFamily="34" charset="0"/>
        <a:cs typeface="+mn-cs"/>
      </a:defRPr>
    </a:lvl6pPr>
    <a:lvl7pPr marL="2743200" algn="l" defTabSz="914400" rtl="0" eaLnBrk="1" latinLnBrk="0" hangingPunct="1">
      <a:defRPr sz="4400" b="1" kern="1200">
        <a:solidFill>
          <a:srgbClr val="003399"/>
        </a:solidFill>
        <a:latin typeface="Arial" panose="020B0604020202020204" pitchFamily="34" charset="0"/>
        <a:ea typeface="Geneva" panose="020B0503030404040204" pitchFamily="34" charset="0"/>
        <a:cs typeface="+mn-cs"/>
      </a:defRPr>
    </a:lvl7pPr>
    <a:lvl8pPr marL="3200400" algn="l" defTabSz="914400" rtl="0" eaLnBrk="1" latinLnBrk="0" hangingPunct="1">
      <a:defRPr sz="4400" b="1" kern="1200">
        <a:solidFill>
          <a:srgbClr val="003399"/>
        </a:solidFill>
        <a:latin typeface="Arial" panose="020B0604020202020204" pitchFamily="34" charset="0"/>
        <a:ea typeface="Geneva" panose="020B0503030404040204" pitchFamily="34" charset="0"/>
        <a:cs typeface="+mn-cs"/>
      </a:defRPr>
    </a:lvl8pPr>
    <a:lvl9pPr marL="3657600" algn="l" defTabSz="914400" rtl="0" eaLnBrk="1" latinLnBrk="0" hangingPunct="1">
      <a:defRPr sz="4400" b="1" kern="1200">
        <a:solidFill>
          <a:srgbClr val="003399"/>
        </a:solidFill>
        <a:latin typeface="Arial" panose="020B0604020202020204" pitchFamily="34" charset="0"/>
        <a:ea typeface="Geneva" panose="020B0503030404040204" pitchFamily="34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558"/>
  </p:normalViewPr>
  <p:slideViewPr>
    <p:cSldViewPr>
      <p:cViewPr varScale="1">
        <p:scale>
          <a:sx n="25" d="100"/>
          <a:sy n="25" d="100"/>
        </p:scale>
        <p:origin x="1928" y="184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1F086B3-3D78-A94D-B5D6-04D0271C076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defTabSz="963613" eaLnBrk="0" hangingPunct="0">
              <a:defRPr sz="14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2641ADC-9C99-4F46-922A-60781DB6BF0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7188" y="0"/>
            <a:ext cx="41624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algn="r" defTabSz="963613" eaLnBrk="0" hangingPunct="0">
              <a:defRPr sz="14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66D1B749-BD12-214F-A855-F6CF1DAE07A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defTabSz="963613" eaLnBrk="0" hangingPunct="0">
              <a:defRPr sz="14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462FCAC8-85A4-304A-9E4B-DCA24E103DE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7188" y="6948488"/>
            <a:ext cx="41624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algn="r" defTabSz="963613" eaLnBrk="0" hangingPunct="0">
              <a:defRPr sz="14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34C48768-79F3-FA4B-9737-709CFCD2FE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C507939-8797-FE4B-A338-0CB8CBB0A4D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defTabSz="963613" eaLnBrk="0" hangingPunct="0">
              <a:defRPr sz="14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ED46C03-5B91-B14D-BD87-15B9910966C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437188" y="0"/>
            <a:ext cx="41624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algn="r" defTabSz="963613" eaLnBrk="0" hangingPunct="0">
              <a:defRPr sz="14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63C43266-FFE4-8A4E-B038-111941C3BD2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AEB060DA-C1D0-5B49-B5C3-1290CC78C4B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1912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652D4F67-ADC8-844D-9FB8-05B73BF6542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defTabSz="963613" eaLnBrk="0" hangingPunct="0">
              <a:defRPr sz="14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5E3F934B-E36B-CE44-9135-F53FB8F37E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7188" y="6948488"/>
            <a:ext cx="41624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algn="r" defTabSz="963613" eaLnBrk="0" hangingPunct="0">
              <a:defRPr sz="14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47CE0011-9A6E-D94A-A024-50E0441BB64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Geneva" charset="0"/>
        <a:cs typeface="Geneva" charset="0"/>
      </a:defRPr>
    </a:lvl1pPr>
    <a:lvl2pPr marL="50165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Geneva" charset="0"/>
        <a:cs typeface="+mn-cs"/>
      </a:defRPr>
    </a:lvl2pPr>
    <a:lvl3pPr marL="100488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Geneva" charset="0"/>
        <a:cs typeface="+mn-cs"/>
      </a:defRPr>
    </a:lvl3pPr>
    <a:lvl4pPr marL="150812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Geneva" charset="0"/>
        <a:cs typeface="+mn-cs"/>
      </a:defRPr>
    </a:lvl4pPr>
    <a:lvl5pPr marL="201136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Geneva" charset="0"/>
        <a:cs typeface="+mn-cs"/>
      </a:defRPr>
    </a:lvl5pPr>
    <a:lvl6pPr marL="2514600" algn="l" defTabSz="100584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17520" algn="l" defTabSz="100584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20440" algn="l" defTabSz="100584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23360" algn="l" defTabSz="100584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189" y="10226675"/>
            <a:ext cx="37306827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4373" y="18653126"/>
            <a:ext cx="3072245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502920" indent="0" algn="ctr">
              <a:buNone/>
              <a:defRPr/>
            </a:lvl2pPr>
            <a:lvl3pPr marL="1005840" indent="0" algn="ctr">
              <a:buNone/>
              <a:defRPr/>
            </a:lvl3pPr>
            <a:lvl4pPr marL="1508760" indent="0" algn="ctr">
              <a:buNone/>
              <a:defRPr/>
            </a:lvl4pPr>
            <a:lvl5pPr marL="2011680" indent="0" algn="ctr">
              <a:buNone/>
              <a:defRPr/>
            </a:lvl5pPr>
            <a:lvl6pPr marL="2514600" indent="0" algn="ctr">
              <a:buNone/>
              <a:defRPr/>
            </a:lvl6pPr>
            <a:lvl7pPr marL="3017520" indent="0" algn="ctr">
              <a:buNone/>
              <a:defRPr/>
            </a:lvl7pPr>
            <a:lvl8pPr marL="3520440" indent="0" algn="ctr">
              <a:buNone/>
              <a:defRPr/>
            </a:lvl8pPr>
            <a:lvl9pPr marL="402336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9BB4029-06E1-E24E-921E-C5843E9E24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2A3526-802F-1A4F-8FB7-1596B55B4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0D9705-A672-9343-BB58-D996CB53F2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CF7EA8-CD5B-6B4E-95C0-15C50DE56D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9678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D1386EA-DD14-3D47-8290-B6B5DAB9DF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B0B25E-EDDF-7945-95F0-1466A3028C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39A107-293A-1C46-95C5-0AFB615E6B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771EA0-D353-FD49-9117-3535BB70E9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1537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67979" y="2927350"/>
            <a:ext cx="9322377" cy="26333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0845" y="2927350"/>
            <a:ext cx="27800878" cy="26333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F40538-0D48-5642-A592-26C972F742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B6C2E1-0B6E-144B-9AF7-051A61760B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0E5A1B0-A76F-1149-BE62-366170D120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C0433D-4D50-864D-9DCF-F3AD48499E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587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65AD21-249D-6C45-AE66-E7FA0A7F3E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14EB61-B874-6D48-9870-B585C995E9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3FF572-05DC-344E-A800-ECA537B2FC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CDBD0E-4FBC-7E44-8BD0-5DF1BCAC7A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2352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439"/>
            <a:ext cx="37306827" cy="653732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538"/>
            <a:ext cx="37306827" cy="7200900"/>
          </a:xfrm>
        </p:spPr>
        <p:txBody>
          <a:bodyPr anchor="b"/>
          <a:lstStyle>
            <a:lvl1pPr marL="0" indent="0">
              <a:buNone/>
              <a:defRPr sz="2200"/>
            </a:lvl1pPr>
            <a:lvl2pPr marL="502920" indent="0">
              <a:buNone/>
              <a:defRPr sz="2000"/>
            </a:lvl2pPr>
            <a:lvl3pPr marL="1005840" indent="0">
              <a:buNone/>
              <a:defRPr sz="1800"/>
            </a:lvl3pPr>
            <a:lvl4pPr marL="1508760" indent="0">
              <a:buNone/>
              <a:defRPr sz="1500"/>
            </a:lvl4pPr>
            <a:lvl5pPr marL="2011680" indent="0">
              <a:buNone/>
              <a:defRPr sz="1500"/>
            </a:lvl5pPr>
            <a:lvl6pPr marL="2514600" indent="0">
              <a:buNone/>
              <a:defRPr sz="1500"/>
            </a:lvl6pPr>
            <a:lvl7pPr marL="3017520" indent="0">
              <a:buNone/>
              <a:defRPr sz="1500"/>
            </a:lvl7pPr>
            <a:lvl8pPr marL="3520440" indent="0">
              <a:buNone/>
              <a:defRPr sz="1500"/>
            </a:lvl8pPr>
            <a:lvl9pPr marL="402336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77D7A3-102A-1A47-BD89-4F5C76A2D0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D1D84A-CED6-3C4A-B3C3-5EEA0DC39B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F1902E-B461-0A41-950B-678A42FFF0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160BAD-D1C2-0A4E-B420-5F69B348AB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246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0847" y="9486900"/>
            <a:ext cx="18561627" cy="19773900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8729" y="9486900"/>
            <a:ext cx="18561627" cy="19773900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AC2D67-8D24-7A4A-8779-AA65A7FC01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FF911B-DEE7-464C-BAB2-0C3C74570D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375913-332B-DD44-BBBF-B040ABBAB9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860BB1-D878-D846-9D4E-5AE6A7585A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9543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16" y="1317625"/>
            <a:ext cx="39502773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215" y="7369176"/>
            <a:ext cx="19392900" cy="307022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2000" b="1"/>
            </a:lvl3pPr>
            <a:lvl4pPr marL="1508760" indent="0">
              <a:buNone/>
              <a:defRPr sz="1800" b="1"/>
            </a:lvl4pPr>
            <a:lvl5pPr marL="2011680" indent="0">
              <a:buNone/>
              <a:defRPr sz="1800" b="1"/>
            </a:lvl5pPr>
            <a:lvl6pPr marL="2514600" indent="0">
              <a:buNone/>
              <a:defRPr sz="1800" b="1"/>
            </a:lvl6pPr>
            <a:lvl7pPr marL="3017520" indent="0">
              <a:buNone/>
              <a:defRPr sz="1800" b="1"/>
            </a:lvl7pPr>
            <a:lvl8pPr marL="3520440" indent="0">
              <a:buNone/>
              <a:defRPr sz="1800" b="1"/>
            </a:lvl8pPr>
            <a:lvl9pPr marL="402336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215" y="10439401"/>
            <a:ext cx="19392900" cy="189658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5428" y="7369176"/>
            <a:ext cx="19401560" cy="307022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2000" b="1"/>
            </a:lvl3pPr>
            <a:lvl4pPr marL="1508760" indent="0">
              <a:buNone/>
              <a:defRPr sz="1800" b="1"/>
            </a:lvl4pPr>
            <a:lvl5pPr marL="2011680" indent="0">
              <a:buNone/>
              <a:defRPr sz="1800" b="1"/>
            </a:lvl5pPr>
            <a:lvl6pPr marL="2514600" indent="0">
              <a:buNone/>
              <a:defRPr sz="1800" b="1"/>
            </a:lvl6pPr>
            <a:lvl7pPr marL="3017520" indent="0">
              <a:buNone/>
              <a:defRPr sz="1800" b="1"/>
            </a:lvl7pPr>
            <a:lvl8pPr marL="3520440" indent="0">
              <a:buNone/>
              <a:defRPr sz="1800" b="1"/>
            </a:lvl8pPr>
            <a:lvl9pPr marL="402336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5428" y="10439401"/>
            <a:ext cx="19401560" cy="189658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043648-F117-2C4A-ABCD-8EF2606E11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5EAFCAC-6E9A-EB48-A5EF-7E084847D6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40E16B6-1B82-654E-B5EE-EC48871C37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CCF574-06BC-C04C-8D62-8E2F4D9A4D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700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E137E0A-C80D-AC48-BF36-9C86E28C31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52785D-070C-854F-940C-72F719C536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8C120BB-FA20-8245-9849-8FFAFA19D3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B844F3-A41B-124B-A4A7-CD0050CA08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264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CF38F0E-ECCA-144F-BAD4-BEB41C9F91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7C73C2E-3492-8540-BA77-C0479F01FA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E9A537E-5CA9-864A-A5F3-79750E0C33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ACFE08-5814-A349-ACE2-965412DC3E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054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15" y="1311275"/>
            <a:ext cx="14439900" cy="557688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587" y="1311275"/>
            <a:ext cx="24536400" cy="28093988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215" y="6888163"/>
            <a:ext cx="14439900" cy="22517100"/>
          </a:xfrm>
        </p:spPr>
        <p:txBody>
          <a:bodyPr/>
          <a:lstStyle>
            <a:lvl1pPr marL="0" indent="0">
              <a:buNone/>
              <a:defRPr sz="1500"/>
            </a:lvl1pPr>
            <a:lvl2pPr marL="502920" indent="0">
              <a:buNone/>
              <a:defRPr sz="1300"/>
            </a:lvl2pPr>
            <a:lvl3pPr marL="1005840" indent="0">
              <a:buNone/>
              <a:defRPr sz="1100"/>
            </a:lvl3pPr>
            <a:lvl4pPr marL="1508760" indent="0">
              <a:buNone/>
              <a:defRPr sz="1000"/>
            </a:lvl4pPr>
            <a:lvl5pPr marL="2011680" indent="0">
              <a:buNone/>
              <a:defRPr sz="1000"/>
            </a:lvl5pPr>
            <a:lvl6pPr marL="2514600" indent="0">
              <a:buNone/>
              <a:defRPr sz="1000"/>
            </a:lvl6pPr>
            <a:lvl7pPr marL="3017520" indent="0">
              <a:buNone/>
              <a:defRPr sz="1000"/>
            </a:lvl7pPr>
            <a:lvl8pPr marL="3520440" indent="0">
              <a:buNone/>
              <a:defRPr sz="1000"/>
            </a:lvl8pPr>
            <a:lvl9pPr marL="402336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8D9C67-BC3B-174B-B173-7DCCDA9DF9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62A4B9-A644-2C47-97ED-26F5ADDDAD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E0C513-8715-5845-901E-314EDE1D4D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258861-89A6-8842-B996-09AF433E9F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0109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3674" y="23042563"/>
            <a:ext cx="26334027" cy="272097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3674" y="2941639"/>
            <a:ext cx="26334027" cy="19750087"/>
          </a:xfrm>
        </p:spPr>
        <p:txBody>
          <a:bodyPr/>
          <a:lstStyle>
            <a:lvl1pPr marL="0" indent="0">
              <a:buNone/>
              <a:defRPr sz="3500"/>
            </a:lvl1pPr>
            <a:lvl2pPr marL="502920" indent="0">
              <a:buNone/>
              <a:defRPr sz="3100"/>
            </a:lvl2pPr>
            <a:lvl3pPr marL="1005840" indent="0">
              <a:buNone/>
              <a:defRPr sz="260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3674" y="25763539"/>
            <a:ext cx="26334027" cy="3862387"/>
          </a:xfrm>
        </p:spPr>
        <p:txBody>
          <a:bodyPr/>
          <a:lstStyle>
            <a:lvl1pPr marL="0" indent="0">
              <a:buNone/>
              <a:defRPr sz="1500"/>
            </a:lvl1pPr>
            <a:lvl2pPr marL="502920" indent="0">
              <a:buNone/>
              <a:defRPr sz="1300"/>
            </a:lvl2pPr>
            <a:lvl3pPr marL="1005840" indent="0">
              <a:buNone/>
              <a:defRPr sz="1100"/>
            </a:lvl3pPr>
            <a:lvl4pPr marL="1508760" indent="0">
              <a:buNone/>
              <a:defRPr sz="1000"/>
            </a:lvl4pPr>
            <a:lvl5pPr marL="2011680" indent="0">
              <a:buNone/>
              <a:defRPr sz="1000"/>
            </a:lvl5pPr>
            <a:lvl6pPr marL="2514600" indent="0">
              <a:buNone/>
              <a:defRPr sz="1000"/>
            </a:lvl6pPr>
            <a:lvl7pPr marL="3017520" indent="0">
              <a:buNone/>
              <a:defRPr sz="1000"/>
            </a:lvl7pPr>
            <a:lvl8pPr marL="3520440" indent="0">
              <a:buNone/>
              <a:defRPr sz="1000"/>
            </a:lvl8pPr>
            <a:lvl9pPr marL="402336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4299A4-F6B7-A645-A726-D19553CB4F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D53194-77F6-1D4B-9AB9-0E096F4A2D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2E20D2-720A-2741-847C-86C921E1A8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75E999-C961-0444-9918-D1DCA4AF86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437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3E2427A-50E9-1D4C-86C0-4F03A57FA2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300413" y="2927350"/>
            <a:ext cx="372903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7978" tIns="238992" rIns="477978" bIns="2389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A30BF52-BBD3-014A-84D3-4910BEAF6A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300413" y="9486900"/>
            <a:ext cx="37290375" cy="1977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7978" tIns="238992" rIns="477978" bIns="2389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3669F4D-01F3-C144-9C3A-925056F3B1F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300413" y="30016450"/>
            <a:ext cx="91440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7978" tIns="238992" rIns="477978" bIns="23899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67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9BBD500-21B2-6345-85F7-9729C044C3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87588" y="30016450"/>
            <a:ext cx="13916025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7978" tIns="238992" rIns="477978" bIns="23899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67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CC132FA-D535-DD45-BCA3-0FE1FE64E07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46788" y="30016450"/>
            <a:ext cx="91440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7978" tIns="238992" rIns="477978" bIns="23899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67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FE5B2C87-E4D6-094A-8B45-3258EF450CD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86313" rtl="0" eaLnBrk="0" fontAlgn="base" hangingPunct="0">
        <a:spcBef>
          <a:spcPct val="0"/>
        </a:spcBef>
        <a:spcAft>
          <a:spcPct val="0"/>
        </a:spcAft>
        <a:defRPr sz="23300">
          <a:solidFill>
            <a:schemeClr val="tx2"/>
          </a:solidFill>
          <a:latin typeface="+mj-lt"/>
          <a:ea typeface="Geneva" charset="0"/>
          <a:cs typeface="Geneva" charset="0"/>
        </a:defRPr>
      </a:lvl1pPr>
      <a:lvl2pPr algn="ctr" defTabSz="4786313" rtl="0" eaLnBrk="0" fontAlgn="base" hangingPunct="0">
        <a:spcBef>
          <a:spcPct val="0"/>
        </a:spcBef>
        <a:spcAft>
          <a:spcPct val="0"/>
        </a:spcAft>
        <a:defRPr sz="23300">
          <a:solidFill>
            <a:schemeClr val="tx2"/>
          </a:solidFill>
          <a:latin typeface="Times New Roman" pitchFamily="18" charset="0"/>
          <a:ea typeface="Geneva" charset="0"/>
          <a:cs typeface="Geneva" charset="0"/>
        </a:defRPr>
      </a:lvl2pPr>
      <a:lvl3pPr algn="ctr" defTabSz="4786313" rtl="0" eaLnBrk="0" fontAlgn="base" hangingPunct="0">
        <a:spcBef>
          <a:spcPct val="0"/>
        </a:spcBef>
        <a:spcAft>
          <a:spcPct val="0"/>
        </a:spcAft>
        <a:defRPr sz="23300">
          <a:solidFill>
            <a:schemeClr val="tx2"/>
          </a:solidFill>
          <a:latin typeface="Times New Roman" pitchFamily="18" charset="0"/>
          <a:ea typeface="Geneva" charset="0"/>
          <a:cs typeface="Geneva" charset="0"/>
        </a:defRPr>
      </a:lvl3pPr>
      <a:lvl4pPr algn="ctr" defTabSz="4786313" rtl="0" eaLnBrk="0" fontAlgn="base" hangingPunct="0">
        <a:spcBef>
          <a:spcPct val="0"/>
        </a:spcBef>
        <a:spcAft>
          <a:spcPct val="0"/>
        </a:spcAft>
        <a:defRPr sz="23300">
          <a:solidFill>
            <a:schemeClr val="tx2"/>
          </a:solidFill>
          <a:latin typeface="Times New Roman" pitchFamily="18" charset="0"/>
          <a:ea typeface="Geneva" charset="0"/>
          <a:cs typeface="Geneva" charset="0"/>
        </a:defRPr>
      </a:lvl4pPr>
      <a:lvl5pPr algn="ctr" defTabSz="4786313" rtl="0" eaLnBrk="0" fontAlgn="base" hangingPunct="0">
        <a:spcBef>
          <a:spcPct val="0"/>
        </a:spcBef>
        <a:spcAft>
          <a:spcPct val="0"/>
        </a:spcAft>
        <a:defRPr sz="23300">
          <a:solidFill>
            <a:schemeClr val="tx2"/>
          </a:solidFill>
          <a:latin typeface="Times New Roman" pitchFamily="18" charset="0"/>
          <a:ea typeface="Geneva" charset="0"/>
          <a:cs typeface="Geneva" charset="0"/>
        </a:defRPr>
      </a:lvl5pPr>
      <a:lvl6pPr marL="502920" algn="ctr" defTabSz="4786472" rtl="0" eaLnBrk="0" fontAlgn="base" hangingPunct="0">
        <a:spcBef>
          <a:spcPct val="0"/>
        </a:spcBef>
        <a:spcAft>
          <a:spcPct val="0"/>
        </a:spcAft>
        <a:defRPr sz="23300">
          <a:solidFill>
            <a:schemeClr val="tx2"/>
          </a:solidFill>
          <a:latin typeface="Times New Roman" pitchFamily="18" charset="0"/>
        </a:defRPr>
      </a:lvl6pPr>
      <a:lvl7pPr marL="1005840" algn="ctr" defTabSz="4786472" rtl="0" eaLnBrk="0" fontAlgn="base" hangingPunct="0">
        <a:spcBef>
          <a:spcPct val="0"/>
        </a:spcBef>
        <a:spcAft>
          <a:spcPct val="0"/>
        </a:spcAft>
        <a:defRPr sz="23300">
          <a:solidFill>
            <a:schemeClr val="tx2"/>
          </a:solidFill>
          <a:latin typeface="Times New Roman" pitchFamily="18" charset="0"/>
        </a:defRPr>
      </a:lvl7pPr>
      <a:lvl8pPr marL="1508760" algn="ctr" defTabSz="4786472" rtl="0" eaLnBrk="0" fontAlgn="base" hangingPunct="0">
        <a:spcBef>
          <a:spcPct val="0"/>
        </a:spcBef>
        <a:spcAft>
          <a:spcPct val="0"/>
        </a:spcAft>
        <a:defRPr sz="23300">
          <a:solidFill>
            <a:schemeClr val="tx2"/>
          </a:solidFill>
          <a:latin typeface="Times New Roman" pitchFamily="18" charset="0"/>
        </a:defRPr>
      </a:lvl8pPr>
      <a:lvl9pPr marL="2011680" algn="ctr" defTabSz="4786472" rtl="0" eaLnBrk="0" fontAlgn="base" hangingPunct="0">
        <a:spcBef>
          <a:spcPct val="0"/>
        </a:spcBef>
        <a:spcAft>
          <a:spcPct val="0"/>
        </a:spcAft>
        <a:defRPr sz="23300">
          <a:solidFill>
            <a:schemeClr val="tx2"/>
          </a:solidFill>
          <a:latin typeface="Times New Roman" pitchFamily="18" charset="0"/>
        </a:defRPr>
      </a:lvl9pPr>
    </p:titleStyle>
    <p:bodyStyle>
      <a:lvl1pPr marL="1790700" indent="-1790700" algn="l" defTabSz="4786313" rtl="0" eaLnBrk="0" fontAlgn="base" hangingPunct="0">
        <a:spcBef>
          <a:spcPct val="20000"/>
        </a:spcBef>
        <a:spcAft>
          <a:spcPct val="0"/>
        </a:spcAft>
        <a:buChar char="•"/>
        <a:defRPr sz="160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3886200" indent="-1497013" algn="l" defTabSz="4786313" rtl="0" eaLnBrk="0" fontAlgn="base" hangingPunct="0">
        <a:spcBef>
          <a:spcPct val="20000"/>
        </a:spcBef>
        <a:spcAft>
          <a:spcPct val="0"/>
        </a:spcAft>
        <a:buChar char="–"/>
        <a:defRPr sz="14500">
          <a:solidFill>
            <a:schemeClr val="tx1"/>
          </a:solidFill>
          <a:latin typeface="+mn-lt"/>
          <a:ea typeface="Geneva" charset="0"/>
        </a:defRPr>
      </a:lvl2pPr>
      <a:lvl3pPr marL="5969000" indent="-1182688" algn="l" defTabSz="4786313" rtl="0" eaLnBrk="0" fontAlgn="base" hangingPunct="0">
        <a:spcBef>
          <a:spcPct val="20000"/>
        </a:spcBef>
        <a:spcAft>
          <a:spcPct val="0"/>
        </a:spcAft>
        <a:buChar char="•"/>
        <a:defRPr sz="12100">
          <a:solidFill>
            <a:schemeClr val="tx1"/>
          </a:solidFill>
          <a:latin typeface="+mn-lt"/>
          <a:ea typeface="Geneva" charset="0"/>
        </a:defRPr>
      </a:lvl3pPr>
      <a:lvl4pPr marL="8367713" indent="-1208088" algn="l" defTabSz="4786313" rtl="0" eaLnBrk="0" fontAlgn="base" hangingPunct="0">
        <a:spcBef>
          <a:spcPct val="20000"/>
        </a:spcBef>
        <a:spcAft>
          <a:spcPct val="0"/>
        </a:spcAft>
        <a:buChar char="–"/>
        <a:defRPr sz="10200">
          <a:solidFill>
            <a:schemeClr val="tx1"/>
          </a:solidFill>
          <a:latin typeface="+mn-lt"/>
          <a:ea typeface="Geneva" charset="0"/>
        </a:defRPr>
      </a:lvl4pPr>
      <a:lvl5pPr marL="10745788" indent="-1189038" algn="l" defTabSz="4786313" rtl="0" eaLnBrk="0" fontAlgn="base" hangingPunct="0">
        <a:spcBef>
          <a:spcPct val="20000"/>
        </a:spcBef>
        <a:spcAft>
          <a:spcPct val="0"/>
        </a:spcAft>
        <a:buChar char="»"/>
        <a:defRPr sz="10200">
          <a:solidFill>
            <a:schemeClr val="tx1"/>
          </a:solidFill>
          <a:latin typeface="+mn-lt"/>
          <a:ea typeface="Geneva" charset="0"/>
        </a:defRPr>
      </a:lvl5pPr>
      <a:lvl6pPr marL="11249343" indent="-1189197" algn="l" defTabSz="4786472" rtl="0" eaLnBrk="0" fontAlgn="base" hangingPunct="0">
        <a:spcBef>
          <a:spcPct val="20000"/>
        </a:spcBef>
        <a:spcAft>
          <a:spcPct val="0"/>
        </a:spcAft>
        <a:buChar char="»"/>
        <a:defRPr sz="10200">
          <a:solidFill>
            <a:schemeClr val="tx1"/>
          </a:solidFill>
          <a:latin typeface="+mn-lt"/>
        </a:defRPr>
      </a:lvl6pPr>
      <a:lvl7pPr marL="11752263" indent="-1189197" algn="l" defTabSz="4786472" rtl="0" eaLnBrk="0" fontAlgn="base" hangingPunct="0">
        <a:spcBef>
          <a:spcPct val="20000"/>
        </a:spcBef>
        <a:spcAft>
          <a:spcPct val="0"/>
        </a:spcAft>
        <a:buChar char="»"/>
        <a:defRPr sz="10200">
          <a:solidFill>
            <a:schemeClr val="tx1"/>
          </a:solidFill>
          <a:latin typeface="+mn-lt"/>
        </a:defRPr>
      </a:lvl7pPr>
      <a:lvl8pPr marL="12255183" indent="-1189197" algn="l" defTabSz="4786472" rtl="0" eaLnBrk="0" fontAlgn="base" hangingPunct="0">
        <a:spcBef>
          <a:spcPct val="20000"/>
        </a:spcBef>
        <a:spcAft>
          <a:spcPct val="0"/>
        </a:spcAft>
        <a:buChar char="»"/>
        <a:defRPr sz="10200">
          <a:solidFill>
            <a:schemeClr val="tx1"/>
          </a:solidFill>
          <a:latin typeface="+mn-lt"/>
        </a:defRPr>
      </a:lvl8pPr>
      <a:lvl9pPr marL="12758103" indent="-1189197" algn="l" defTabSz="4786472" rtl="0" eaLnBrk="0" fontAlgn="base" hangingPunct="0">
        <a:spcBef>
          <a:spcPct val="20000"/>
        </a:spcBef>
        <a:spcAft>
          <a:spcPct val="0"/>
        </a:spcAft>
        <a:buChar char="»"/>
        <a:defRPr sz="10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D0D0D"/>
            </a:gs>
            <a:gs pos="50999">
              <a:srgbClr val="00863D"/>
            </a:gs>
            <a:gs pos="100000">
              <a:srgbClr val="000000"/>
            </a:gs>
          </a:gsLst>
          <a:lin ang="18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2">
            <a:extLst>
              <a:ext uri="{FF2B5EF4-FFF2-40B4-BE49-F238E27FC236}">
                <a16:creationId xmlns:a16="http://schemas.microsoft.com/office/drawing/2014/main" id="{5B544C39-0137-E54F-9052-489300170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81000"/>
            <a:ext cx="28575000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0977" tIns="502920" rIns="460977" bIns="502920">
            <a:spAutoFit/>
          </a:bodyPr>
          <a:lstStyle>
            <a:lvl1pPr defTabSz="998538">
              <a:defRPr sz="4400" b="1">
                <a:solidFill>
                  <a:srgbClr val="003399"/>
                </a:solidFill>
                <a:latin typeface="Arial" charset="0"/>
                <a:ea typeface="Geneva" charset="0"/>
              </a:defRPr>
            </a:lvl1pPr>
            <a:lvl2pPr marL="742950" indent="-285750" defTabSz="998538">
              <a:defRPr sz="4400" b="1">
                <a:solidFill>
                  <a:srgbClr val="003399"/>
                </a:solidFill>
                <a:latin typeface="Arial" charset="0"/>
                <a:ea typeface="Geneva" charset="0"/>
              </a:defRPr>
            </a:lvl2pPr>
            <a:lvl3pPr marL="1143000" indent="-228600" defTabSz="998538">
              <a:defRPr sz="4400" b="1">
                <a:solidFill>
                  <a:srgbClr val="003399"/>
                </a:solidFill>
                <a:latin typeface="Arial" charset="0"/>
                <a:ea typeface="Geneva" charset="0"/>
              </a:defRPr>
            </a:lvl3pPr>
            <a:lvl4pPr marL="1600200" indent="-228600" defTabSz="998538">
              <a:defRPr sz="4400" b="1">
                <a:solidFill>
                  <a:srgbClr val="003399"/>
                </a:solidFill>
                <a:latin typeface="Arial" charset="0"/>
                <a:ea typeface="Geneva" charset="0"/>
              </a:defRPr>
            </a:lvl4pPr>
            <a:lvl5pPr marL="2057400" indent="-228600" defTabSz="998538">
              <a:defRPr sz="4400" b="1">
                <a:solidFill>
                  <a:srgbClr val="003399"/>
                </a:solidFill>
                <a:latin typeface="Arial" charset="0"/>
                <a:ea typeface="Geneva" charset="0"/>
              </a:defRPr>
            </a:lvl5pPr>
            <a:lvl6pPr marL="25146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charset="0"/>
                <a:ea typeface="Geneva" charset="0"/>
              </a:defRPr>
            </a:lvl6pPr>
            <a:lvl7pPr marL="29718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charset="0"/>
                <a:ea typeface="Geneva" charset="0"/>
              </a:defRPr>
            </a:lvl7pPr>
            <a:lvl8pPr marL="34290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charset="0"/>
                <a:ea typeface="Geneva" charset="0"/>
              </a:defRPr>
            </a:lvl8pPr>
            <a:lvl9pPr marL="38862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charset="0"/>
                <a:ea typeface="Geneva" charset="0"/>
              </a:defRPr>
            </a:lvl9pPr>
          </a:lstStyle>
          <a:p>
            <a:pPr eaLnBrk="0" hangingPunct="0">
              <a:defRPr/>
            </a:pPr>
            <a:r>
              <a:rPr lang="en-US" sz="13000" b="0" dirty="0">
                <a:solidFill>
                  <a:srgbClr val="FFCC00"/>
                </a:solidFill>
                <a:latin typeface="+mj-lt"/>
                <a:cs typeface="Stempel Garamond LT Std"/>
              </a:rPr>
              <a:t>Research Poster Title Goes Here</a:t>
            </a:r>
          </a:p>
        </p:txBody>
      </p:sp>
      <p:sp>
        <p:nvSpPr>
          <p:cNvPr id="15363" name="Text Box 96">
            <a:extLst>
              <a:ext uri="{FF2B5EF4-FFF2-40B4-BE49-F238E27FC236}">
                <a16:creationId xmlns:a16="http://schemas.microsoft.com/office/drawing/2014/main" id="{C9784996-D099-A448-8F35-C90743BE9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971800"/>
            <a:ext cx="2811780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0977" tIns="49794" rIns="460977" bIns="49794">
            <a:spAutoFit/>
          </a:bodyPr>
          <a:lstStyle>
            <a:lvl1pPr defTabSz="998538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1pPr>
            <a:lvl2pPr marL="742950" indent="-285750" defTabSz="998538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2pPr>
            <a:lvl3pPr marL="1143000" indent="-228600" defTabSz="998538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3pPr>
            <a:lvl4pPr marL="1600200" indent="-228600" defTabSz="998538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4pPr>
            <a:lvl5pPr marL="2057400" indent="-228600" defTabSz="998538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5pPr>
            <a:lvl6pPr marL="25146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6pPr>
            <a:lvl7pPr marL="29718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7pPr>
            <a:lvl8pPr marL="34290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8pPr>
            <a:lvl9pPr marL="38862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9pPr>
          </a:lstStyle>
          <a:p>
            <a:r>
              <a:rPr lang="en-US" altLang="en-US" sz="7000" b="0" dirty="0">
                <a:solidFill>
                  <a:schemeClr val="bg1"/>
                </a:solidFill>
                <a:latin typeface="Helvetica" pitchFamily="2" charset="0"/>
              </a:rPr>
              <a:t>Student researchers and Faculty Mentor names go here</a:t>
            </a:r>
          </a:p>
        </p:txBody>
      </p:sp>
      <p:sp>
        <p:nvSpPr>
          <p:cNvPr id="15364" name="Text Box 15">
            <a:extLst>
              <a:ext uri="{FF2B5EF4-FFF2-40B4-BE49-F238E27FC236}">
                <a16:creationId xmlns:a16="http://schemas.microsoft.com/office/drawing/2014/main" id="{829FE7FA-CE1E-E34B-8284-EDE006642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87450" y="19045238"/>
            <a:ext cx="201612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9579" tIns="49794" rIns="99579" bIns="49794">
            <a:spAutoFit/>
          </a:bodyPr>
          <a:lstStyle>
            <a:lvl1pPr defTabSz="998538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1pPr>
            <a:lvl2pPr marL="742950" indent="-285750" defTabSz="998538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2pPr>
            <a:lvl3pPr marL="1143000" indent="-228600" defTabSz="998538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3pPr>
            <a:lvl4pPr marL="1600200" indent="-228600" defTabSz="998538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4pPr>
            <a:lvl5pPr marL="2057400" indent="-228600" defTabSz="998538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5pPr>
            <a:lvl6pPr marL="25146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6pPr>
            <a:lvl7pPr marL="29718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7pPr>
            <a:lvl8pPr marL="34290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8pPr>
            <a:lvl9pPr marL="38862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9pPr>
          </a:lstStyle>
          <a:p>
            <a:endParaRPr lang="en-US" altLang="en-US" sz="5400"/>
          </a:p>
        </p:txBody>
      </p:sp>
      <p:sp>
        <p:nvSpPr>
          <p:cNvPr id="15365" name="TextBox 32">
            <a:extLst>
              <a:ext uri="{FF2B5EF4-FFF2-40B4-BE49-F238E27FC236}">
                <a16:creationId xmlns:a16="http://schemas.microsoft.com/office/drawing/2014/main" id="{BBC45C11-D92B-5A41-AEC7-47D641231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3868400" y="28476575"/>
            <a:ext cx="10210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2075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1pPr>
            <a:lvl2pPr marL="742950" indent="-285750" defTabSz="92075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2pPr>
            <a:lvl3pPr marL="1143000" indent="-228600" defTabSz="92075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3pPr>
            <a:lvl4pPr marL="1600200" indent="-228600" defTabSz="92075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4pPr>
            <a:lvl5pPr marL="2057400" indent="-228600" defTabSz="92075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9pPr>
          </a:lstStyle>
          <a:p>
            <a:endParaRPr lang="en-US" altLang="en-US" sz="2800">
              <a:solidFill>
                <a:schemeClr val="tx1"/>
              </a:solidFill>
            </a:endParaRPr>
          </a:p>
          <a:p>
            <a:endParaRPr lang="en-US" altLang="en-US" sz="2800">
              <a:solidFill>
                <a:schemeClr val="tx1"/>
              </a:solidFill>
            </a:endParaRP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40016A16-B281-9C4C-BADE-10113EB3658C}"/>
              </a:ext>
            </a:extLst>
          </p:cNvPr>
          <p:cNvSpPr/>
          <p:nvPr/>
        </p:nvSpPr>
        <p:spPr bwMode="auto">
          <a:xfrm>
            <a:off x="31203900" y="5029200"/>
            <a:ext cx="11658600" cy="6477000"/>
          </a:xfrm>
          <a:prstGeom prst="roundRect">
            <a:avLst>
              <a:gd name="adj" fmla="val 5961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4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 w="63500">
            <a:solidFill>
              <a:srgbClr val="00863D"/>
            </a:solidFill>
            <a:headEnd type="none" w="med" len="med"/>
            <a:tailEnd type="none" w="med" len="med"/>
          </a:ln>
          <a:effectLst>
            <a:outerShdw blurRad="539750" dist="50800" dir="11100000" sx="101000" sy="101000" algn="tl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defTabSz="908050" eaLnBrk="0" hangingPunct="0">
              <a:defRPr/>
            </a:pPr>
            <a:endParaRPr lang="en-US" sz="4000">
              <a:ln>
                <a:solidFill>
                  <a:srgbClr val="FFCC00"/>
                </a:solidFill>
              </a:ln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BBA5C66F-CA6C-C848-BE6D-577738C33019}"/>
              </a:ext>
            </a:extLst>
          </p:cNvPr>
          <p:cNvSpPr/>
          <p:nvPr/>
        </p:nvSpPr>
        <p:spPr bwMode="auto">
          <a:xfrm>
            <a:off x="13658850" y="5029200"/>
            <a:ext cx="16687800" cy="26822400"/>
          </a:xfrm>
          <a:prstGeom prst="roundRect">
            <a:avLst>
              <a:gd name="adj" fmla="val 2004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4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 w="63500">
            <a:solidFill>
              <a:srgbClr val="00863D"/>
            </a:solidFill>
            <a:headEnd type="none" w="med" len="med"/>
            <a:tailEnd type="none" w="med" len="med"/>
          </a:ln>
          <a:effectLst>
            <a:outerShdw blurRad="539750" dist="50800" dir="11100000" sx="101000" sy="101000" algn="tl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defTabSz="908050" eaLnBrk="0" hangingPunct="0">
              <a:defRPr/>
            </a:pPr>
            <a:endParaRPr lang="en-US" sz="4000">
              <a:ln>
                <a:solidFill>
                  <a:srgbClr val="FFCC00"/>
                </a:solidFill>
              </a:ln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99261401-FCC8-0D4D-9701-0B67A742F7E8}"/>
              </a:ext>
            </a:extLst>
          </p:cNvPr>
          <p:cNvSpPr/>
          <p:nvPr/>
        </p:nvSpPr>
        <p:spPr bwMode="auto">
          <a:xfrm>
            <a:off x="1143000" y="5029200"/>
            <a:ext cx="11658600" cy="26822400"/>
          </a:xfrm>
          <a:prstGeom prst="roundRect">
            <a:avLst>
              <a:gd name="adj" fmla="val 3347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4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 w="63500">
            <a:solidFill>
              <a:srgbClr val="00863D"/>
            </a:solidFill>
            <a:headEnd type="none" w="med" len="med"/>
            <a:tailEnd type="none" w="med" len="med"/>
          </a:ln>
          <a:effectLst>
            <a:outerShdw blurRad="539750" dist="50800" dir="11100000" sx="101000" sy="101000" algn="tl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defTabSz="908050" eaLnBrk="0" hangingPunct="0">
              <a:defRPr/>
            </a:pPr>
            <a:endParaRPr lang="en-US" sz="4000">
              <a:ln>
                <a:solidFill>
                  <a:srgbClr val="FFCC00"/>
                </a:solidFill>
              </a:ln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2B44CE5E-BABF-EF4E-AE95-4641F5E64DEC}"/>
              </a:ext>
            </a:extLst>
          </p:cNvPr>
          <p:cNvSpPr/>
          <p:nvPr/>
        </p:nvSpPr>
        <p:spPr bwMode="auto">
          <a:xfrm>
            <a:off x="31203900" y="12268200"/>
            <a:ext cx="11658600" cy="17907000"/>
          </a:xfrm>
          <a:prstGeom prst="roundRect">
            <a:avLst>
              <a:gd name="adj" fmla="val 3347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4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 w="63500">
            <a:solidFill>
              <a:srgbClr val="00863D"/>
            </a:solidFill>
            <a:headEnd type="none" w="med" len="med"/>
            <a:tailEnd type="none" w="med" len="med"/>
          </a:ln>
          <a:effectLst>
            <a:outerShdw blurRad="539750" dist="50800" dir="11100000" sx="101000" sy="101000" algn="tl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defTabSz="908050" eaLnBrk="0" hangingPunct="0">
              <a:defRPr/>
            </a:pPr>
            <a:endParaRPr lang="en-US" sz="4000">
              <a:ln>
                <a:solidFill>
                  <a:srgbClr val="FFCC00"/>
                </a:solidFill>
              </a:ln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2050" name="Rectangle 232">
            <a:extLst>
              <a:ext uri="{FF2B5EF4-FFF2-40B4-BE49-F238E27FC236}">
                <a16:creationId xmlns:a16="http://schemas.microsoft.com/office/drawing/2014/main" id="{58B12818-4920-7749-8EFA-CE5303E02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27800" y="14630400"/>
            <a:ext cx="10210800" cy="6553200"/>
          </a:xfrm>
          <a:prstGeom prst="roundRect">
            <a:avLst>
              <a:gd name="adj" fmla="val 4902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498475" dir="2700000" sx="101000" sy="101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 w="0"/>
          </a:sp3d>
        </p:spPr>
        <p:txBody>
          <a:bodyPr wrap="none" lIns="92195" tIns="46098" rIns="92195" bIns="46098" anchor="ctr"/>
          <a:lstStyle/>
          <a:p>
            <a:pPr defTabSz="920750" eaLnBrk="0" hangingPunct="0">
              <a:defRPr/>
            </a:pPr>
            <a:endParaRPr lang="en-US" sz="7300">
              <a:solidFill>
                <a:srgbClr val="00863D"/>
              </a:solidFill>
              <a:latin typeface="Arial" charset="0"/>
              <a:ea typeface="Geneva" charset="0"/>
            </a:endParaRPr>
          </a:p>
        </p:txBody>
      </p:sp>
      <p:sp>
        <p:nvSpPr>
          <p:cNvPr id="36" name="Rectangle 232">
            <a:extLst>
              <a:ext uri="{FF2B5EF4-FFF2-40B4-BE49-F238E27FC236}">
                <a16:creationId xmlns:a16="http://schemas.microsoft.com/office/drawing/2014/main" id="{FF0A592E-3379-7B48-9AA9-B1B5881C3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27800" y="22098000"/>
            <a:ext cx="10210800" cy="7162800"/>
          </a:xfrm>
          <a:prstGeom prst="roundRect">
            <a:avLst>
              <a:gd name="adj" fmla="val 4902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498475" dir="2700000" sx="101000" sy="101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 w="0"/>
          </a:sp3d>
        </p:spPr>
        <p:txBody>
          <a:bodyPr wrap="none" lIns="92195" tIns="46098" rIns="92195" bIns="46098" anchor="ctr"/>
          <a:lstStyle/>
          <a:p>
            <a:pPr defTabSz="920750" eaLnBrk="0" hangingPunct="0">
              <a:defRPr/>
            </a:pPr>
            <a:endParaRPr lang="en-US" sz="7300">
              <a:solidFill>
                <a:srgbClr val="00863D"/>
              </a:solidFill>
              <a:latin typeface="Arial" charset="0"/>
              <a:ea typeface="Geneva" charset="0"/>
            </a:endParaRPr>
          </a:p>
        </p:txBody>
      </p:sp>
      <p:sp>
        <p:nvSpPr>
          <p:cNvPr id="15384" name="TextBox 8">
            <a:extLst>
              <a:ext uri="{FF2B5EF4-FFF2-40B4-BE49-F238E27FC236}">
                <a16:creationId xmlns:a16="http://schemas.microsoft.com/office/drawing/2014/main" id="{DAD7F33C-000A-6942-9A24-3254B2C063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835650"/>
            <a:ext cx="105918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1pPr>
            <a:lvl2pPr marL="742950" indent="-28575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2pPr>
            <a:lvl3pPr marL="11430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3pPr>
            <a:lvl4pPr marL="16002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4pPr>
            <a:lvl5pPr marL="20574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9pPr>
          </a:lstStyle>
          <a:p>
            <a:r>
              <a:rPr lang="en-US" altLang="en-US" sz="4800" dirty="0">
                <a:solidFill>
                  <a:srgbClr val="00863D"/>
                </a:solidFill>
                <a:latin typeface="Helvetica" pitchFamily="2" charset="0"/>
              </a:rPr>
              <a:t>Section Head Here</a:t>
            </a:r>
          </a:p>
          <a:p>
            <a:pPr eaLnBrk="1" hangingPunct="1"/>
            <a:endParaRPr lang="en-US" altLang="en-US" sz="3600" dirty="0">
              <a:solidFill>
                <a:srgbClr val="000000"/>
              </a:solidFill>
              <a:latin typeface="Helvetica" pitchFamily="2" charset="0"/>
            </a:endParaRPr>
          </a:p>
          <a:p>
            <a:pPr eaLnBrk="1" hangingPunct="1">
              <a:lnSpc>
                <a:spcPct val="50000"/>
              </a:lnSpc>
            </a:pPr>
            <a:r>
              <a:rPr lang="en-US" altLang="en-US" sz="3600" i="1" dirty="0">
                <a:solidFill>
                  <a:srgbClr val="000000"/>
                </a:solidFill>
                <a:latin typeface="Helvetica" pitchFamily="2" charset="0"/>
                <a:cs typeface="Arial" panose="020B0604020202020204" pitchFamily="34" charset="0"/>
              </a:rPr>
              <a:t>Section Subhead Here</a:t>
            </a:r>
          </a:p>
        </p:txBody>
      </p:sp>
      <p:sp>
        <p:nvSpPr>
          <p:cNvPr id="15385" name="TextBox 3">
            <a:extLst>
              <a:ext uri="{FF2B5EF4-FFF2-40B4-BE49-F238E27FC236}">
                <a16:creationId xmlns:a16="http://schemas.microsoft.com/office/drawing/2014/main" id="{109A6B1E-F1D0-6045-8899-E086841C0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7620000"/>
            <a:ext cx="10515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1pPr>
            <a:lvl2pPr marL="742950" indent="-28575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2pPr>
            <a:lvl3pPr marL="11430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3pPr>
            <a:lvl4pPr marL="16002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4pPr>
            <a:lvl5pPr marL="20574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9pPr>
          </a:lstStyle>
          <a:p>
            <a:pPr eaLnBrk="1" hangingPunct="1"/>
            <a:r>
              <a:rPr lang="en-US" altLang="en-US" sz="3400" b="0" dirty="0">
                <a:solidFill>
                  <a:srgbClr val="000000"/>
                </a:solidFill>
                <a:latin typeface="Times New Roman" panose="02020603050405020304" pitchFamily="18" charset="0"/>
              </a:rPr>
              <a:t>Text Here</a:t>
            </a:r>
            <a:endParaRPr lang="en-US" altLang="en-US" sz="3400" b="0" dirty="0">
              <a:latin typeface="Times New Roman" panose="02020603050405020304" pitchFamily="18" charset="0"/>
            </a:endParaRPr>
          </a:p>
          <a:p>
            <a:endParaRPr lang="en-US" altLang="en-US" sz="3600" dirty="0">
              <a:solidFill>
                <a:schemeClr val="tx1"/>
              </a:solidFill>
            </a:endParaRPr>
          </a:p>
        </p:txBody>
      </p:sp>
      <p:sp>
        <p:nvSpPr>
          <p:cNvPr id="41" name="Rectangle 232">
            <a:extLst>
              <a:ext uri="{FF2B5EF4-FFF2-40B4-BE49-F238E27FC236}">
                <a16:creationId xmlns:a16="http://schemas.microsoft.com/office/drawing/2014/main" id="{2577F07B-D8FF-FB4C-830D-20FFBC8B4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0" y="14630400"/>
            <a:ext cx="15011400" cy="16383000"/>
          </a:xfrm>
          <a:prstGeom prst="roundRect">
            <a:avLst>
              <a:gd name="adj" fmla="val 2693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498475" dir="2700000" sx="101000" sy="101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 w="0"/>
          </a:sp3d>
        </p:spPr>
        <p:txBody>
          <a:bodyPr wrap="none" lIns="92195" tIns="46098" rIns="92195" bIns="46098" anchor="ctr"/>
          <a:lstStyle/>
          <a:p>
            <a:pPr defTabSz="920750" eaLnBrk="0" hangingPunct="0">
              <a:defRPr/>
            </a:pPr>
            <a:endParaRPr lang="en-US" sz="7300">
              <a:solidFill>
                <a:srgbClr val="00863D"/>
              </a:solidFill>
              <a:latin typeface="Arial" charset="0"/>
              <a:ea typeface="Geneva" charset="0"/>
            </a:endParaRPr>
          </a:p>
        </p:txBody>
      </p:sp>
      <p:sp>
        <p:nvSpPr>
          <p:cNvPr id="42" name="Rectangle 232">
            <a:extLst>
              <a:ext uri="{FF2B5EF4-FFF2-40B4-BE49-F238E27FC236}">
                <a16:creationId xmlns:a16="http://schemas.microsoft.com/office/drawing/2014/main" id="{7D5A3FBE-0051-1142-9014-9C28BEFCD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9144000"/>
            <a:ext cx="10210800" cy="7772400"/>
          </a:xfrm>
          <a:prstGeom prst="roundRect">
            <a:avLst>
              <a:gd name="adj" fmla="val 4902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498475" dir="2700000" sx="101000" sy="101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 w="0"/>
          </a:sp3d>
        </p:spPr>
        <p:txBody>
          <a:bodyPr wrap="none" lIns="92195" tIns="46098" rIns="92195" bIns="46098" anchor="ctr"/>
          <a:lstStyle/>
          <a:p>
            <a:pPr defTabSz="920750" eaLnBrk="0" hangingPunct="0">
              <a:defRPr/>
            </a:pPr>
            <a:endParaRPr lang="en-US" sz="7300">
              <a:solidFill>
                <a:srgbClr val="00863D"/>
              </a:solidFill>
              <a:latin typeface="Arial" charset="0"/>
              <a:ea typeface="Geneva" charset="0"/>
            </a:endParaRPr>
          </a:p>
        </p:txBody>
      </p:sp>
      <p:sp>
        <p:nvSpPr>
          <p:cNvPr id="15393" name="Rectangle 3">
            <a:extLst>
              <a:ext uri="{FF2B5EF4-FFF2-40B4-BE49-F238E27FC236}">
                <a16:creationId xmlns:a16="http://schemas.microsoft.com/office/drawing/2014/main" id="{4EAE78E3-34BB-E44A-B961-812AC62623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0" y="30861000"/>
            <a:ext cx="11582400" cy="990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1pPr>
            <a:lvl2pPr marL="742950" indent="-285750" defTabSz="90805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2pPr>
            <a:lvl3pPr marL="1143000" indent="-228600" defTabSz="90805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3pPr>
            <a:lvl4pPr marL="1600200" indent="-228600" defTabSz="90805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4pPr>
            <a:lvl5pPr marL="2057400" indent="-228600" defTabSz="90805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9pPr>
          </a:lstStyle>
          <a:p>
            <a:endParaRPr lang="en-US" altLang="en-US" sz="4000"/>
          </a:p>
        </p:txBody>
      </p:sp>
      <p:sp>
        <p:nvSpPr>
          <p:cNvPr id="15401" name="TextBox 3">
            <a:extLst>
              <a:ext uri="{FF2B5EF4-FFF2-40B4-BE49-F238E27FC236}">
                <a16:creationId xmlns:a16="http://schemas.microsoft.com/office/drawing/2014/main" id="{3C05B8EF-BFC3-6044-9D54-D24B4BC3A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46800" y="31089600"/>
            <a:ext cx="1051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rgbClr val="003399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4400" b="1">
                <a:solidFill>
                  <a:srgbClr val="003399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sz="4400" b="1">
                <a:solidFill>
                  <a:srgbClr val="003399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sz="4400" b="1">
                <a:solidFill>
                  <a:srgbClr val="003399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sz="4400" b="1">
                <a:solidFill>
                  <a:srgbClr val="003399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charset="0"/>
                <a:ea typeface="Geneva" charset="0"/>
              </a:defRPr>
            </a:lvl9pPr>
          </a:lstStyle>
          <a:p>
            <a:pPr>
              <a:defRPr/>
            </a:pPr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 Here</a:t>
            </a:r>
            <a:endParaRPr lang="en-US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95" name="TextBox 8">
            <a:extLst>
              <a:ext uri="{FF2B5EF4-FFF2-40B4-BE49-F238E27FC236}">
                <a16:creationId xmlns:a16="http://schemas.microsoft.com/office/drawing/2014/main" id="{F032D369-C6DA-5941-BBDD-2925ADD262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01800" y="5835650"/>
            <a:ext cx="105918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1pPr>
            <a:lvl2pPr marL="742950" indent="-28575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2pPr>
            <a:lvl3pPr marL="11430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3pPr>
            <a:lvl4pPr marL="16002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4pPr>
            <a:lvl5pPr marL="20574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9pPr>
          </a:lstStyle>
          <a:p>
            <a:r>
              <a:rPr lang="en-US" altLang="en-US" sz="4800" dirty="0">
                <a:solidFill>
                  <a:srgbClr val="00863D"/>
                </a:solidFill>
                <a:latin typeface="Helvetica" pitchFamily="2" charset="0"/>
              </a:rPr>
              <a:t>Section Head Here</a:t>
            </a:r>
          </a:p>
          <a:p>
            <a:pPr eaLnBrk="1" hangingPunct="1"/>
            <a:endParaRPr lang="en-US" altLang="en-US" sz="3600" dirty="0">
              <a:solidFill>
                <a:srgbClr val="000000"/>
              </a:solidFill>
              <a:latin typeface="Helvetica" pitchFamily="2" charset="0"/>
            </a:endParaRPr>
          </a:p>
          <a:p>
            <a:pPr eaLnBrk="1" hangingPunct="1">
              <a:lnSpc>
                <a:spcPct val="50000"/>
              </a:lnSpc>
            </a:pPr>
            <a:r>
              <a:rPr lang="en-US" altLang="en-US" sz="3600" i="1" dirty="0">
                <a:solidFill>
                  <a:srgbClr val="000000"/>
                </a:solidFill>
                <a:latin typeface="Helvetica" pitchFamily="2" charset="0"/>
                <a:cs typeface="Arial" panose="020B0604020202020204" pitchFamily="34" charset="0"/>
              </a:rPr>
              <a:t>Section Subhead Here</a:t>
            </a:r>
          </a:p>
        </p:txBody>
      </p:sp>
      <p:sp>
        <p:nvSpPr>
          <p:cNvPr id="15396" name="TextBox 3">
            <a:extLst>
              <a:ext uri="{FF2B5EF4-FFF2-40B4-BE49-F238E27FC236}">
                <a16:creationId xmlns:a16="http://schemas.microsoft.com/office/drawing/2014/main" id="{617B0B55-AA4E-D14B-8F35-311084DFDC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01800" y="7688263"/>
            <a:ext cx="10515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1pPr>
            <a:lvl2pPr marL="742950" indent="-28575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2pPr>
            <a:lvl3pPr marL="11430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3pPr>
            <a:lvl4pPr marL="16002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4pPr>
            <a:lvl5pPr marL="20574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9pPr>
          </a:lstStyle>
          <a:p>
            <a:pPr eaLnBrk="1" hangingPunct="1"/>
            <a:r>
              <a:rPr lang="en-US" altLang="en-US" sz="3400" b="0">
                <a:solidFill>
                  <a:srgbClr val="000000"/>
                </a:solidFill>
                <a:latin typeface="Times New Roman" panose="02020603050405020304" pitchFamily="18" charset="0"/>
              </a:rPr>
              <a:t>Text Here</a:t>
            </a:r>
            <a:endParaRPr lang="en-US" altLang="en-US" sz="3400" b="0">
              <a:latin typeface="Times New Roman" panose="02020603050405020304" pitchFamily="18" charset="0"/>
            </a:endParaRPr>
          </a:p>
          <a:p>
            <a:endParaRPr lang="en-US" altLang="en-US" sz="3600">
              <a:solidFill>
                <a:schemeClr val="tx1"/>
              </a:solidFill>
            </a:endParaRPr>
          </a:p>
        </p:txBody>
      </p:sp>
      <p:sp>
        <p:nvSpPr>
          <p:cNvPr id="15397" name="TextBox 8">
            <a:extLst>
              <a:ext uri="{FF2B5EF4-FFF2-40B4-BE49-F238E27FC236}">
                <a16:creationId xmlns:a16="http://schemas.microsoft.com/office/drawing/2014/main" id="{DD7CE6F2-B046-DF41-86C6-5A58C42C7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9583400"/>
            <a:ext cx="105918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1pPr>
            <a:lvl2pPr marL="742950" indent="-28575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2pPr>
            <a:lvl3pPr marL="11430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3pPr>
            <a:lvl4pPr marL="16002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4pPr>
            <a:lvl5pPr marL="20574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9pPr>
          </a:lstStyle>
          <a:p>
            <a:r>
              <a:rPr lang="en-US" altLang="en-US" sz="4800" dirty="0">
                <a:solidFill>
                  <a:srgbClr val="00863D"/>
                </a:solidFill>
                <a:latin typeface="Helvetica" pitchFamily="2" charset="0"/>
              </a:rPr>
              <a:t>Section Head Here</a:t>
            </a:r>
          </a:p>
          <a:p>
            <a:pPr eaLnBrk="1" hangingPunct="1"/>
            <a:endParaRPr lang="en-US" altLang="en-US" sz="3600" dirty="0">
              <a:solidFill>
                <a:srgbClr val="000000"/>
              </a:solidFill>
              <a:latin typeface="Helvetica" pitchFamily="2" charset="0"/>
            </a:endParaRPr>
          </a:p>
          <a:p>
            <a:pPr eaLnBrk="1" hangingPunct="1">
              <a:lnSpc>
                <a:spcPct val="50000"/>
              </a:lnSpc>
            </a:pPr>
            <a:r>
              <a:rPr lang="en-US" altLang="en-US" sz="3600" i="1" dirty="0">
                <a:solidFill>
                  <a:srgbClr val="000000"/>
                </a:solidFill>
                <a:latin typeface="Helvetica" pitchFamily="2" charset="0"/>
                <a:cs typeface="Arial" panose="020B0604020202020204" pitchFamily="34" charset="0"/>
              </a:rPr>
              <a:t>Section Subhead Here</a:t>
            </a:r>
          </a:p>
        </p:txBody>
      </p:sp>
      <p:sp>
        <p:nvSpPr>
          <p:cNvPr id="15398" name="TextBox 3">
            <a:extLst>
              <a:ext uri="{FF2B5EF4-FFF2-40B4-BE49-F238E27FC236}">
                <a16:creationId xmlns:a16="http://schemas.microsoft.com/office/drawing/2014/main" id="{03F90343-D252-1040-B3CC-A2283E715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1480463"/>
            <a:ext cx="10515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1pPr>
            <a:lvl2pPr marL="742950" indent="-28575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2pPr>
            <a:lvl3pPr marL="11430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3pPr>
            <a:lvl4pPr marL="16002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4pPr>
            <a:lvl5pPr marL="20574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9pPr>
          </a:lstStyle>
          <a:p>
            <a:pPr eaLnBrk="1" hangingPunct="1"/>
            <a:r>
              <a:rPr lang="en-US" altLang="en-US" sz="3400" b="0" dirty="0">
                <a:solidFill>
                  <a:srgbClr val="000000"/>
                </a:solidFill>
                <a:latin typeface="Times New Roman" panose="02020603050405020304" pitchFamily="18" charset="0"/>
              </a:rPr>
              <a:t>Text Here</a:t>
            </a:r>
            <a:endParaRPr lang="en-US" altLang="en-US" sz="3400" b="0" dirty="0">
              <a:latin typeface="Times New Roman" panose="02020603050405020304" pitchFamily="18" charset="0"/>
            </a:endParaRPr>
          </a:p>
          <a:p>
            <a:endParaRPr lang="en-US" altLang="en-US" sz="3600" dirty="0">
              <a:solidFill>
                <a:schemeClr val="tx1"/>
              </a:solidFill>
            </a:endParaRPr>
          </a:p>
        </p:txBody>
      </p:sp>
      <p:sp>
        <p:nvSpPr>
          <p:cNvPr id="15399" name="TextBox 8">
            <a:extLst>
              <a:ext uri="{FF2B5EF4-FFF2-40B4-BE49-F238E27FC236}">
                <a16:creationId xmlns:a16="http://schemas.microsoft.com/office/drawing/2014/main" id="{91B29CB6-C6C4-E54D-9991-E7D0BD1B7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51600" y="5835650"/>
            <a:ext cx="105918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1pPr>
            <a:lvl2pPr marL="742950" indent="-28575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2pPr>
            <a:lvl3pPr marL="11430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3pPr>
            <a:lvl4pPr marL="16002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4pPr>
            <a:lvl5pPr marL="20574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9pPr>
          </a:lstStyle>
          <a:p>
            <a:r>
              <a:rPr lang="en-US" altLang="en-US" sz="4800" dirty="0">
                <a:solidFill>
                  <a:srgbClr val="00863D"/>
                </a:solidFill>
                <a:latin typeface="Helvetica" pitchFamily="2" charset="0"/>
              </a:rPr>
              <a:t>Section Head Here</a:t>
            </a:r>
          </a:p>
          <a:p>
            <a:pPr eaLnBrk="1" hangingPunct="1"/>
            <a:endParaRPr lang="en-US" altLang="en-US" sz="3600" dirty="0">
              <a:solidFill>
                <a:srgbClr val="000000"/>
              </a:solidFill>
              <a:latin typeface="Helvetica" pitchFamily="2" charset="0"/>
            </a:endParaRPr>
          </a:p>
          <a:p>
            <a:pPr eaLnBrk="1" hangingPunct="1">
              <a:lnSpc>
                <a:spcPct val="50000"/>
              </a:lnSpc>
            </a:pPr>
            <a:r>
              <a:rPr lang="en-US" altLang="en-US" sz="3600" i="1" dirty="0">
                <a:solidFill>
                  <a:srgbClr val="000000"/>
                </a:solidFill>
                <a:latin typeface="Helvetica" pitchFamily="2" charset="0"/>
                <a:cs typeface="Arial" panose="020B0604020202020204" pitchFamily="34" charset="0"/>
              </a:rPr>
              <a:t>Section Subhead Here</a:t>
            </a:r>
          </a:p>
        </p:txBody>
      </p:sp>
      <p:sp>
        <p:nvSpPr>
          <p:cNvPr id="15400" name="TextBox 3">
            <a:extLst>
              <a:ext uri="{FF2B5EF4-FFF2-40B4-BE49-F238E27FC236}">
                <a16:creationId xmlns:a16="http://schemas.microsoft.com/office/drawing/2014/main" id="{10C9D81D-AA15-3F49-9177-4213D08E2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51600" y="7715250"/>
            <a:ext cx="10515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1pPr>
            <a:lvl2pPr marL="742950" indent="-28575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2pPr>
            <a:lvl3pPr marL="11430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3pPr>
            <a:lvl4pPr marL="16002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4pPr>
            <a:lvl5pPr marL="20574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9pPr>
          </a:lstStyle>
          <a:p>
            <a:pPr eaLnBrk="1" hangingPunct="1"/>
            <a:r>
              <a:rPr lang="en-US" altLang="en-US" sz="3400" b="0" dirty="0">
                <a:solidFill>
                  <a:srgbClr val="000000"/>
                </a:solidFill>
                <a:latin typeface="Times New Roman" panose="02020603050405020304" pitchFamily="18" charset="0"/>
              </a:rPr>
              <a:t>Text Here</a:t>
            </a:r>
            <a:endParaRPr lang="en-US" altLang="en-US" sz="3400" b="0" dirty="0">
              <a:latin typeface="Times New Roman" panose="02020603050405020304" pitchFamily="18" charset="0"/>
            </a:endParaRPr>
          </a:p>
          <a:p>
            <a:endParaRPr lang="en-US" altLang="en-US" sz="3600" dirty="0">
              <a:solidFill>
                <a:schemeClr val="tx1"/>
              </a:solidFill>
            </a:endParaRPr>
          </a:p>
        </p:txBody>
      </p:sp>
      <p:sp>
        <p:nvSpPr>
          <p:cNvPr id="2" name="TextBox 8">
            <a:extLst>
              <a:ext uri="{FF2B5EF4-FFF2-40B4-BE49-F238E27FC236}">
                <a16:creationId xmlns:a16="http://schemas.microsoft.com/office/drawing/2014/main" id="{59FDF323-22BD-F24B-A697-D9FF600ED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51600" y="13114338"/>
            <a:ext cx="10591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1pPr>
            <a:lvl2pPr marL="742950" indent="-28575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2pPr>
            <a:lvl3pPr marL="11430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3pPr>
            <a:lvl4pPr marL="16002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4pPr>
            <a:lvl5pPr marL="2057400" indent="-228600" eaLnBrk="0" hangingPunct="0"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3399"/>
                </a:solidFill>
                <a:latin typeface="Arial" panose="020B0604020202020204" pitchFamily="34" charset="0"/>
                <a:ea typeface="Geneva" panose="020B0503030404040204" pitchFamily="34" charset="0"/>
              </a:defRPr>
            </a:lvl9pPr>
          </a:lstStyle>
          <a:p>
            <a:r>
              <a:rPr lang="en-US" altLang="en-US" sz="4800" dirty="0">
                <a:solidFill>
                  <a:srgbClr val="00863D"/>
                </a:solidFill>
                <a:latin typeface="Helvetica" pitchFamily="2" charset="0"/>
              </a:rPr>
              <a:t>Section Head Here</a:t>
            </a:r>
          </a:p>
        </p:txBody>
      </p:sp>
      <p:pic>
        <p:nvPicPr>
          <p:cNvPr id="5" name="Picture 4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BCE3FAEA-3A3F-0BBA-D5B8-C11FD3600C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9225" y="10914"/>
            <a:ext cx="7219950" cy="3233936"/>
          </a:xfrm>
          <a:prstGeom prst="rect">
            <a:avLst/>
          </a:prstGeom>
        </p:spPr>
      </p:pic>
      <p:pic>
        <p:nvPicPr>
          <p:cNvPr id="7" name="Picture 6" descr="A green and white logo&#10;&#10;Description automatically generated">
            <a:extLst>
              <a:ext uri="{FF2B5EF4-FFF2-40B4-BE49-F238E27FC236}">
                <a16:creationId xmlns:a16="http://schemas.microsoft.com/office/drawing/2014/main" id="{31EF8612-2CE7-89F0-B477-BDDD877FDA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6385" y="30875288"/>
            <a:ext cx="2232615" cy="8995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80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80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4109</TotalTime>
  <Words>50</Words>
  <Application>Microsoft Macintosh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Helvetica</vt:lpstr>
      <vt:lpstr>Times New Roman</vt:lpstr>
      <vt:lpstr>Blank Presentation</vt:lpstr>
      <vt:lpstr>PowerPoint Presentation</vt:lpstr>
    </vt:vector>
  </TitlesOfParts>
  <Company>Mechanical Engineering VT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Michael Alley</dc:creator>
  <cp:lastModifiedBy>Moriarty, Dan</cp:lastModifiedBy>
  <cp:revision>229</cp:revision>
  <cp:lastPrinted>2003-04-18T14:25:05Z</cp:lastPrinted>
  <dcterms:created xsi:type="dcterms:W3CDTF">2003-04-11T15:30:44Z</dcterms:created>
  <dcterms:modified xsi:type="dcterms:W3CDTF">2024-04-08T20:55:24Z</dcterms:modified>
</cp:coreProperties>
</file>