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C697-25CE-444F-836A-CEC4F123ABB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703E-3BD2-45B0-B10C-29BD6F1D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4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C697-25CE-444F-836A-CEC4F123ABB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703E-3BD2-45B0-B10C-29BD6F1D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4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C697-25CE-444F-836A-CEC4F123ABB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703E-3BD2-45B0-B10C-29BD6F1D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8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C697-25CE-444F-836A-CEC4F123ABB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703E-3BD2-45B0-B10C-29BD6F1D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8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C697-25CE-444F-836A-CEC4F123ABB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703E-3BD2-45B0-B10C-29BD6F1D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5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C697-25CE-444F-836A-CEC4F123ABB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703E-3BD2-45B0-B10C-29BD6F1D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3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C697-25CE-444F-836A-CEC4F123ABB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703E-3BD2-45B0-B10C-29BD6F1D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9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C697-25CE-444F-836A-CEC4F123ABB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703E-3BD2-45B0-B10C-29BD6F1D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5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C697-25CE-444F-836A-CEC4F123ABB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703E-3BD2-45B0-B10C-29BD6F1D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0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C697-25CE-444F-836A-CEC4F123ABB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703E-3BD2-45B0-B10C-29BD6F1D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4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C697-25CE-444F-836A-CEC4F123ABB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703E-3BD2-45B0-B10C-29BD6F1D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C697-25CE-444F-836A-CEC4F123ABB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C703E-3BD2-45B0-B10C-29BD6F1D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1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enter Final Grades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0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into Banner </a:t>
            </a:r>
            <a:r>
              <a:rPr lang="en-US" dirty="0" smtClean="0"/>
              <a:t>Self-Service</a:t>
            </a:r>
            <a:r>
              <a:rPr lang="en-US" smtClean="0"/>
              <a:t>: 			siena.edu/banner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147" y="1825625"/>
            <a:ext cx="9189705" cy="4351338"/>
          </a:xfrm>
        </p:spPr>
      </p:pic>
    </p:spTree>
    <p:extLst>
      <p:ext uri="{BB962C8B-B14F-4D97-AF65-F5344CB8AC3E}">
        <p14:creationId xmlns:p14="http://schemas.microsoft.com/office/powerpoint/2010/main" val="162881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Faculty Services Tab or Click on Faculty &amp; Advisors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431" y="1825625"/>
            <a:ext cx="5308685" cy="4482684"/>
          </a:xfrm>
        </p:spPr>
      </p:pic>
    </p:spTree>
    <p:extLst>
      <p:ext uri="{BB962C8B-B14F-4D97-AF65-F5344CB8AC3E}">
        <p14:creationId xmlns:p14="http://schemas.microsoft.com/office/powerpoint/2010/main" val="53970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on the Final Grades link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385" y="1825625"/>
            <a:ext cx="9069229" cy="4351338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2493819" y="4680065"/>
            <a:ext cx="1047403" cy="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25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term you are entering grades for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947" y="1825625"/>
            <a:ext cx="7682105" cy="4351338"/>
          </a:xfrm>
        </p:spPr>
      </p:pic>
    </p:spTree>
    <p:extLst>
      <p:ext uri="{BB962C8B-B14F-4D97-AF65-F5344CB8AC3E}">
        <p14:creationId xmlns:p14="http://schemas.microsoft.com/office/powerpoint/2010/main" val="151972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course you are entering grades for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004" y="1825625"/>
            <a:ext cx="7295992" cy="4351338"/>
          </a:xfrm>
        </p:spPr>
      </p:pic>
    </p:spTree>
    <p:extLst>
      <p:ext uri="{BB962C8B-B14F-4D97-AF65-F5344CB8AC3E}">
        <p14:creationId xmlns:p14="http://schemas.microsoft.com/office/powerpoint/2010/main" val="2150776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 a grade from the drop down menu and click on it. Once you have selected the grades, please make sure you click on the Submit button.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217" y="2058382"/>
            <a:ext cx="8143565" cy="4351338"/>
          </a:xfrm>
        </p:spPr>
      </p:pic>
      <p:sp>
        <p:nvSpPr>
          <p:cNvPr id="5" name="Minus 4"/>
          <p:cNvSpPr/>
          <p:nvPr/>
        </p:nvSpPr>
        <p:spPr>
          <a:xfrm>
            <a:off x="2701636" y="5303520"/>
            <a:ext cx="1620981" cy="282633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69375" y="5644342"/>
            <a:ext cx="8312" cy="299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31025" y="6035040"/>
            <a:ext cx="10931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418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Exit in the upper right corner. </a:t>
            </a:r>
            <a:br>
              <a:rPr lang="en-US" dirty="0" smtClean="0"/>
            </a:br>
            <a:r>
              <a:rPr lang="en-US" dirty="0" smtClean="0"/>
              <a:t>Thank you for submitting your grades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849" y="1825625"/>
            <a:ext cx="7218301" cy="4351338"/>
          </a:xfrm>
        </p:spPr>
      </p:pic>
    </p:spTree>
    <p:extLst>
      <p:ext uri="{BB962C8B-B14F-4D97-AF65-F5344CB8AC3E}">
        <p14:creationId xmlns:p14="http://schemas.microsoft.com/office/powerpoint/2010/main" val="588779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92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How to enter Final Grades</vt:lpstr>
      <vt:lpstr>Log into Banner Self-Service:    siena.edu/banner </vt:lpstr>
      <vt:lpstr>Select the Faculty Services Tab or Click on Faculty &amp; Advisors</vt:lpstr>
      <vt:lpstr>Click on the Final Grades link</vt:lpstr>
      <vt:lpstr>Select the term you are entering grades for</vt:lpstr>
      <vt:lpstr>Select the course you are entering grades for</vt:lpstr>
      <vt:lpstr>Select a grade from the drop down menu and click on it. Once you have selected the grades, please make sure you click on the Submit button.</vt:lpstr>
      <vt:lpstr>Click Exit in the upper right corner.  Thank you for submitting your grades</vt:lpstr>
    </vt:vector>
  </TitlesOfParts>
  <Company>Siena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enter Final Grades</dc:title>
  <dc:creator>Bennett, Kari</dc:creator>
  <cp:lastModifiedBy>Bennett, Kari</cp:lastModifiedBy>
  <cp:revision>3</cp:revision>
  <dcterms:created xsi:type="dcterms:W3CDTF">2021-12-17T18:17:30Z</dcterms:created>
  <dcterms:modified xsi:type="dcterms:W3CDTF">2021-12-17T19:18:42Z</dcterms:modified>
</cp:coreProperties>
</file>